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65" r:id="rId5"/>
    <p:sldId id="325" r:id="rId6"/>
    <p:sldId id="267" r:id="rId7"/>
    <p:sldId id="321" r:id="rId8"/>
    <p:sldId id="268" r:id="rId9"/>
    <p:sldId id="269" r:id="rId10"/>
    <p:sldId id="270" r:id="rId11"/>
    <p:sldId id="323" r:id="rId12"/>
    <p:sldId id="319" r:id="rId13"/>
    <p:sldId id="324" r:id="rId14"/>
    <p:sldId id="320" r:id="rId15"/>
    <p:sldId id="322" r:id="rId16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81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9DD706-6B65-4F9A-9DB1-6530B90D583A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2022/5/21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C7E5F31-650B-46E6-84CB-7C81CF34224F}" type="datetime1">
              <a:rPr lang="zh-TW" altLang="en-US" smtClean="0"/>
              <a:t>2022/5/21</a:t>
            </a:fld>
            <a:endParaRPr lang="en-US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dirty="0"/>
              <a:t>按一下以編輯母片文字樣式</a:t>
            </a:r>
          </a:p>
          <a:p>
            <a:pPr lvl="1" rtl="0"/>
            <a:r>
              <a:rPr lang="zh-tw" dirty="0"/>
              <a:t>第二層</a:t>
            </a:r>
          </a:p>
          <a:p>
            <a:pPr lvl="2" rtl="0"/>
            <a:r>
              <a:rPr lang="zh-tw" dirty="0"/>
              <a:t>第三層</a:t>
            </a:r>
          </a:p>
          <a:p>
            <a:pPr lvl="3" rtl="0"/>
            <a:r>
              <a:rPr lang="zh-tw" dirty="0"/>
              <a:t>第四層</a:t>
            </a:r>
          </a:p>
          <a:p>
            <a:pPr lvl="4" rtl="0"/>
            <a:r>
              <a:rPr lang="zh-tw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10E1E9A-E921-4174-A0FC-51868D7A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066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 noProof="0"/>
              <a:t>按一下以編輯母片子標題樣式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A90526-269D-4682-8F04-9C439B5086B5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105B24-EE9D-4CCA-9557-5A1C3BAF87EF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8D721A-1473-4CD0-BAC2-57ECD31F8ED4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8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9DF2C3-75CA-49A7-860B-FDFFD5ABA335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0B69E2-E52D-467D-A68B-A8F82AAF4EFE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4D928B-C758-47E4-A0B9-9F7C816076FC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267A0D-6F36-47CD-88CD-706B5146F648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84E03D-6EA9-41AC-B89B-4448D229F39E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CFE4B2-56AE-41E8-B118-6AA985E7F4B6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F63991-9515-4EAB-A81B-9F4E7A40DDBF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D781E8-1B8E-4C27-8C7F-A93F4A4E66F8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8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D6B5A4-1413-4DD4-8197-FE6D72B7D8F0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3C4C92A8-6E0D-45AA-B6A1-522F8E285635}" type="datetime1">
              <a:rPr lang="zh-TW" altLang="en-US" noProof="0" smtClean="0"/>
              <a:t>2022/5/21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71B7BAC7-FE87-40F6-AA24-4F4685D1B022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MingLiu" panose="02020509000000000000" pitchFamily="49" charset="-120"/>
          <a:ea typeface="MingLiu" panose="02020509000000000000" pitchFamily="49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>
                <a:solidFill>
                  <a:srgbClr val="202124"/>
                </a:solidFill>
                <a:latin typeface="Google Sans"/>
              </a:rPr>
              <a:t>堅信永恆，憑信堅忍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約書亞記二章一至</a:t>
            </a:r>
            <a:r>
              <a:rPr lang="en-US" altLang="zh-TW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15</a:t>
            </a:r>
            <a:r>
              <a:rPr lang="zh-TW" alt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節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A9AFC3-2F23-4B48-9749-B5611CF3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“世界上最容易的事就是相信每一個人都相信的事情。單獨地相信一件事是困難的，特別是沒有一個人跟你的想法一樣的時候就更難了。”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5203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02E2BC-3975-4AB8-B9EA-3591307F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憑信享受屬靈恩惠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9DA0D9-9D7C-4B95-80C4-9211BC00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她信神至終要成就祂的計劃（書二１２）</a:t>
            </a:r>
            <a:endParaRPr lang="en-US" altLang="zh-TW" sz="36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r>
              <a:rPr lang="zh-TW" altLang="en-US" sz="3600" b="1" dirty="0">
                <a:latin typeface="SimHei" panose="02010609060101010101" pitchFamily="49" charset="-122"/>
              </a:rPr>
              <a:t>妓女喇合因著信，曾和和平平的接待探子，就不與那些不順從的人一同滅亡。</a:t>
            </a:r>
            <a:r>
              <a:rPr lang="en-US" altLang="zh-TW" sz="3600" b="1" dirty="0">
                <a:latin typeface="SimHei" panose="02010609060101010101" pitchFamily="49" charset="-122"/>
              </a:rPr>
              <a:t>(</a:t>
            </a:r>
            <a:r>
              <a:rPr lang="zh-TW" altLang="en-US" sz="3600" b="1" dirty="0">
                <a:latin typeface="SimHei" panose="02010609060101010101" pitchFamily="49" charset="-122"/>
              </a:rPr>
              <a:t>來</a:t>
            </a:r>
            <a:r>
              <a:rPr lang="en-US" altLang="zh-TW" sz="3600" b="1" dirty="0">
                <a:latin typeface="SimHei" panose="02010609060101010101" pitchFamily="49" charset="-122"/>
              </a:rPr>
              <a:t>11:31) </a:t>
            </a:r>
          </a:p>
          <a:p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保羅在提摩太後書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：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12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說：“為這緣故，我也受這些苦難，然而我不以為恥。</a:t>
            </a:r>
            <a:br>
              <a:rPr lang="zh-TW" altLang="en-US" sz="3600" dirty="0"/>
            </a:br>
            <a:br>
              <a:rPr lang="zh-TW" altLang="en-US" sz="3600" dirty="0"/>
            </a:b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約翰一書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5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：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13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說“我將這些話寫給你們信奉神兒子之名的人，要叫你們知道自己有永生。</a:t>
            </a:r>
            <a:endParaRPr lang="zh-TW" altLang="en-US" sz="3600" b="1" dirty="0">
              <a:latin typeface="SimHei" panose="02010609060101010101" pitchFamily="49" charset="-122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7838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8B9D74-6C76-4F74-9C4E-6650DA2A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總結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B64CE8-498B-44B2-B32A-CA30DA806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信心係從認識開始， 聽到再到選擇都係一個過程，以至佢看得見神的作為。</a:t>
            </a:r>
            <a:br>
              <a:rPr lang="zh-TW" altLang="en-US" sz="3600" dirty="0"/>
            </a:b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從認識到排除一切到選擇跟從，用信心找著那位創造天地萬物的上主。她的信心是有行為，他的信同樣都給人們看見。</a:t>
            </a:r>
            <a:br>
              <a:rPr lang="zh-TW" altLang="en-US" sz="3600" dirty="0"/>
            </a:br>
            <a:br>
              <a:rPr lang="zh-TW" altLang="en-US" sz="3600" dirty="0"/>
            </a:b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3.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她憑信享受屬靈恩惠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...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信心不單產生行動，更帶來神奇妙大恩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...</a:t>
            </a:r>
            <a:br>
              <a:rPr lang="zh-TW" altLang="en-US" sz="3600" dirty="0"/>
            </a:b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8294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50" y="141316"/>
            <a:ext cx="11602399" cy="6526349"/>
          </a:xfrm>
        </p:spPr>
      </p:pic>
    </p:spTree>
    <p:extLst>
      <p:ext uri="{BB962C8B-B14F-4D97-AF65-F5344CB8AC3E}">
        <p14:creationId xmlns:p14="http://schemas.microsoft.com/office/powerpoint/2010/main" val="129620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E7BD35-6263-4F60-8EF5-C1FA29826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67" y="609600"/>
            <a:ext cx="10253133" cy="5567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嫩的兒子約書亞從什亭派了兩個探子，要他們到迦南地祕密偵察，特別查探耶利哥城的虛實。他們到了城裏，就在妓女喇合家裏過夜。 </a:t>
            </a:r>
            <a:br>
              <a:rPr lang="zh-TW" altLang="en-US" sz="3800" dirty="0"/>
            </a:b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2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耶利哥王聽說那晚有以色列人來城裏偵察， </a:t>
            </a:r>
            <a:br>
              <a:rPr lang="zh-TW" altLang="en-US" sz="3800" dirty="0"/>
            </a:b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3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就差人去對喇合說：「在你屋裏的人是來查探國家機密的，你要把他們交出來！」 </a:t>
            </a:r>
            <a:br>
              <a:rPr lang="zh-TW" altLang="en-US" sz="3800" dirty="0"/>
            </a:br>
            <a:endParaRPr lang="zh-HK" altLang="en-US" sz="3800" dirty="0"/>
          </a:p>
        </p:txBody>
      </p:sp>
    </p:spTree>
    <p:extLst>
      <p:ext uri="{BB962C8B-B14F-4D97-AF65-F5344CB8AC3E}">
        <p14:creationId xmlns:p14="http://schemas.microsoft.com/office/powerpoint/2010/main" val="9665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C13AFE-6570-4856-8884-4E2CDFF4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0" y="863600"/>
            <a:ext cx="10083800" cy="5313363"/>
          </a:xfrm>
        </p:spPr>
        <p:txBody>
          <a:bodyPr>
            <a:normAutofit/>
          </a:bodyPr>
          <a:lstStyle/>
          <a:p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4-6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喇合說：「確實有人來過我這裏，但我不知道他們從哪裏來。他們在太陽下山、城門關閉以前就離開了。我沒有問他們要到哪裏去；如果你們趕快去追，一定可以追上。」（其實，喇合已經把那兩個探子帶到屋頂上，藏在堆積在那裏的麻秸（音：階）下。）</a:t>
            </a:r>
            <a:endParaRPr lang="en-US" altLang="zh-TW" sz="38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7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王派去搜索的人一離開耶利哥城，城門就關上。那些人搜尋以色列的探子，直到約旦河的渡口。</a:t>
            </a:r>
            <a:endParaRPr lang="zh-HK" altLang="en-US" sz="3800" dirty="0"/>
          </a:p>
        </p:txBody>
      </p:sp>
    </p:spTree>
    <p:extLst>
      <p:ext uri="{BB962C8B-B14F-4D97-AF65-F5344CB8AC3E}">
        <p14:creationId xmlns:p14="http://schemas.microsoft.com/office/powerpoint/2010/main" val="16618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E7BD35-6263-4F60-8EF5-C1FA29826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745067"/>
            <a:ext cx="10236200" cy="54318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8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兩個探子還沒睡覺以前，喇合到屋頂上， </a:t>
            </a:r>
            <a:br>
              <a:rPr lang="zh-TW" altLang="en-US" sz="3800" dirty="0"/>
            </a:b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9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對他們說：「我知道上主已經把這塊土地賜給你們；這地的每一個人都懼怕你們。 </a:t>
            </a:r>
            <a:br>
              <a:rPr lang="zh-TW" altLang="en-US" sz="3800" dirty="0"/>
            </a:br>
            <a:r>
              <a:rPr lang="en-US" altLang="zh-TW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10 </a:t>
            </a:r>
            <a:r>
              <a:rPr lang="zh-TW" altLang="en-US" sz="38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我們聽說過，你們離開埃及的時候，上主怎樣使你們前面的紅海乾涸，也聽說過，你們怎樣殺滅了約旦河東岸的兩個亞摩利王─西宏和噩。 </a:t>
            </a:r>
            <a:endParaRPr lang="en-US" altLang="zh-TW" sz="38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zh-TW" sz="40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11 </a:t>
            </a:r>
            <a:r>
              <a:rPr lang="zh-TW" altLang="en-US" sz="40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我們一聽到這事就害怕，一想到你們就喪膽，因為上主─你們的上帝是天上人間的上帝。</a:t>
            </a:r>
            <a:endParaRPr lang="zh-HK" altLang="en-US" sz="3800" dirty="0"/>
          </a:p>
        </p:txBody>
      </p:sp>
    </p:spTree>
    <p:extLst>
      <p:ext uri="{BB962C8B-B14F-4D97-AF65-F5344CB8AC3E}">
        <p14:creationId xmlns:p14="http://schemas.microsoft.com/office/powerpoint/2010/main" val="307505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E7BD35-6263-4F60-8EF5-C1FA29826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67" y="575733"/>
            <a:ext cx="10253133" cy="5601230"/>
          </a:xfrm>
        </p:spPr>
        <p:txBody>
          <a:bodyPr>
            <a:noAutofit/>
          </a:bodyPr>
          <a:lstStyle/>
          <a:p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12 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現在，請你們指著這位上帝對我發誓，你們要善待我一家人，像我善待你們一樣。請給我一個保證，好讓我相信你們。 </a:t>
            </a:r>
            <a:br>
              <a:rPr lang="zh-TW" altLang="en-US" sz="3600" dirty="0"/>
            </a:b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13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請你們答應饒了我父母、兄弟、姊妹，和他們家屬的性命，不讓我們遇害。」</a:t>
            </a:r>
            <a:br>
              <a:rPr lang="zh-TW" altLang="en-US" sz="3600" dirty="0"/>
            </a:b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14 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那兩人回答：「如果你不洩露我們的祕密，我們就答應你。當上主把這片土地賜給我們的時候，我們會以真誠善意對待你。如果我們失信，願上帝取去我們的性命。」 </a:t>
            </a:r>
            <a:br>
              <a:rPr lang="zh-TW" altLang="en-US" sz="3600" dirty="0"/>
            </a:b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15 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喇合的房子蓋在城牆上，因此她用繩子把那兩個人從窗口縋下去。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2092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8BE76-BFA4-4DAC-BF6F-B5907A11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信心從認識開始</a:t>
            </a:r>
            <a:r>
              <a:rPr lang="zh-HK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（書二</a:t>
            </a:r>
            <a:r>
              <a:rPr lang="en-US" altLang="zh-HK" dirty="0">
                <a:solidFill>
                  <a:srgbClr val="202124"/>
                </a:solidFill>
                <a:latin typeface="Roboto" panose="02000000000000000000" pitchFamily="2" charset="0"/>
              </a:rPr>
              <a:t>1</a:t>
            </a:r>
            <a:r>
              <a:rPr lang="zh-HK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－</a:t>
            </a:r>
            <a:r>
              <a:rPr lang="en-US" altLang="zh-HK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11</a:t>
            </a:r>
            <a:r>
              <a:rPr lang="zh-HK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）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E7BD35-6263-4F60-8EF5-C1FA29826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「我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知道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上主已經把這塊土地賜給你們；這地的每一個人都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懼怕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你們。 」</a:t>
            </a:r>
            <a:r>
              <a:rPr lang="zh-TW" altLang="en-US" sz="3600" dirty="0">
                <a:solidFill>
                  <a:srgbClr val="202124"/>
                </a:solidFill>
                <a:latin typeface="Roboto" panose="02000000000000000000" pitchFamily="2" charset="0"/>
              </a:rPr>
              <a:t>（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二</a:t>
            </a:r>
            <a:r>
              <a:rPr lang="en-US" altLang="zh-TW" sz="3600" dirty="0">
                <a:solidFill>
                  <a:srgbClr val="202124"/>
                </a:solidFill>
                <a:latin typeface="Roboto" panose="02000000000000000000" pitchFamily="2" charset="0"/>
              </a:rPr>
              <a:t>9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）</a:t>
            </a:r>
            <a:endParaRPr lang="en-US" altLang="zh-TW" sz="36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「我們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聽說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過，你們離開埃及的時候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…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」（二</a:t>
            </a:r>
            <a:r>
              <a:rPr lang="en-US" altLang="zh-TW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10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）</a:t>
            </a:r>
            <a:endParaRPr lang="en-US" altLang="zh-TW" sz="3600" b="0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我們一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聽到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這事就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害怕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，一想到你們就喪膽，因為上主─你們的</a:t>
            </a:r>
            <a:r>
              <a:rPr lang="zh-TW" altLang="en-US" sz="3600" b="1" i="0" u="sng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上帝是天上人間的上帝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。</a:t>
            </a:r>
            <a:r>
              <a:rPr lang="zh-TW" altLang="en-US" sz="3600" dirty="0">
                <a:solidFill>
                  <a:srgbClr val="202124"/>
                </a:solidFill>
                <a:latin typeface="Roboto" panose="02000000000000000000" pitchFamily="2" charset="0"/>
              </a:rPr>
              <a:t>（二</a:t>
            </a:r>
            <a:r>
              <a:rPr lang="en-US" altLang="zh-TW" sz="3600" dirty="0">
                <a:solidFill>
                  <a:srgbClr val="202124"/>
                </a:solidFill>
                <a:latin typeface="Roboto" panose="02000000000000000000" pitchFamily="2" charset="0"/>
              </a:rPr>
              <a:t>11</a:t>
            </a:r>
            <a:r>
              <a:rPr lang="zh-TW" altLang="en-US" sz="3600" dirty="0">
                <a:solidFill>
                  <a:srgbClr val="202124"/>
                </a:solidFill>
                <a:latin typeface="Roboto" panose="02000000000000000000" pitchFamily="2" charset="0"/>
              </a:rPr>
              <a:t>）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7104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8C4934-595E-4745-9959-82C11421F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耶和華說：「我要顯我一切的恩慈，在你面前經過，宣告我的名。我要恩待誰就恩待誰；要憐憫誰就憐憫誰」（出三十三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</a:t>
            </a:r>
            <a:endParaRPr lang="en-US" altLang="zh-TW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altLang="zh-HK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TW" alt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讓我們向神求見祂的尊榮、偉大、崇高和作為，對神產生敬畏之心。</a:t>
            </a:r>
            <a:endParaRPr lang="en-US" altLang="zh-HK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6791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6D2AF2-22A4-4F8C-B2A9-60F3585D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選擇相信、活出信心（書二１－９）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C2D462-AFAA-4F65-A2E3-C2C0FB02F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喇合清楚知道神定意把這地賜給以色列</a:t>
            </a:r>
            <a:r>
              <a:rPr lang="en-US" altLang="zh-TW" sz="3600" dirty="0"/>
              <a:t>…</a:t>
            </a:r>
          </a:p>
          <a:p>
            <a:r>
              <a:rPr lang="zh-TW" altLang="en-US" sz="3600" dirty="0"/>
              <a:t>她明白神的計劃，以行動來配合神的計劃</a:t>
            </a:r>
            <a:r>
              <a:rPr lang="en-US" altLang="zh-TW" sz="3600" dirty="0"/>
              <a:t>…</a:t>
            </a:r>
          </a:p>
          <a:p>
            <a:r>
              <a:rPr lang="en-US" altLang="zh-TW" sz="3600" b="1" dirty="0"/>
              <a:t>…</a:t>
            </a:r>
            <a:r>
              <a:rPr lang="zh-TW" altLang="en-US" sz="3600" b="1" dirty="0">
                <a:latin typeface="SimHei" panose="02010609060101010101" pitchFamily="49" charset="-122"/>
              </a:rPr>
              <a:t>人稱義是因著行為，不是單因著信。妓女喇合接待使者，又放他們從別的路上出去，不也是一樣因行為稱義嗎？身體沒有靈魂是死的，信心沒有行為也是死的。</a:t>
            </a:r>
            <a:r>
              <a:rPr lang="en-US" altLang="zh-TW" sz="3600" b="1" dirty="0">
                <a:latin typeface="SimHei" panose="02010609060101010101" pitchFamily="49" charset="-122"/>
              </a:rPr>
              <a:t>(</a:t>
            </a:r>
            <a:r>
              <a:rPr lang="zh-TW" altLang="en-US" sz="3600" b="1" dirty="0">
                <a:latin typeface="SimHei" panose="02010609060101010101" pitchFamily="49" charset="-122"/>
              </a:rPr>
              <a:t>雅</a:t>
            </a:r>
            <a:r>
              <a:rPr lang="en-US" altLang="zh-TW" sz="3600" b="1" dirty="0">
                <a:latin typeface="SimHei" panose="02010609060101010101" pitchFamily="49" charset="-122"/>
              </a:rPr>
              <a:t>2:24-26)</a:t>
            </a: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793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穿越雲端設計範本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377_TF03460508" id="{803AEFE1-A09E-4BC2-8DD4-5FCDC6529A69}" vid="{C4E5039D-0CC6-4C38-A55B-EA5C9C37CC5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穿越雲端設計投影片</Template>
  <TotalTime>116</TotalTime>
  <Words>978</Words>
  <Application>Microsoft Office PowerPoint</Application>
  <PresentationFormat>寬螢幕</PresentationFormat>
  <Paragraphs>27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Google Sans</vt:lpstr>
      <vt:lpstr>SimHei</vt:lpstr>
      <vt:lpstr>MingLiu</vt:lpstr>
      <vt:lpstr>微軟正黑體</vt:lpstr>
      <vt:lpstr>Arial</vt:lpstr>
      <vt:lpstr>Roboto</vt:lpstr>
      <vt:lpstr>穿越雲端設計範本</vt:lpstr>
      <vt:lpstr>堅信永恆，憑信堅忍</vt:lpstr>
      <vt:lpstr>PowerPoint 簡報</vt:lpstr>
      <vt:lpstr>PowerPoint 簡報</vt:lpstr>
      <vt:lpstr>PowerPoint 簡報</vt:lpstr>
      <vt:lpstr>PowerPoint 簡報</vt:lpstr>
      <vt:lpstr>PowerPoint 簡報</vt:lpstr>
      <vt:lpstr>信心從認識開始（書二1－11）</vt:lpstr>
      <vt:lpstr>PowerPoint 簡報</vt:lpstr>
      <vt:lpstr>選擇相信、活出信心（書二１－９）</vt:lpstr>
      <vt:lpstr>PowerPoint 簡報</vt:lpstr>
      <vt:lpstr>憑信享受屬靈恩惠</vt:lpstr>
      <vt:lpstr>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喇合的信心</dc:title>
  <dc:creator>kai hung lam</dc:creator>
  <cp:lastModifiedBy>kai hung lam</cp:lastModifiedBy>
  <cp:revision>8</cp:revision>
  <dcterms:created xsi:type="dcterms:W3CDTF">2021-12-22T18:49:13Z</dcterms:created>
  <dcterms:modified xsi:type="dcterms:W3CDTF">2022-05-21T14:10:55Z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