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288" r:id="rId2"/>
    <p:sldId id="268" r:id="rId3"/>
    <p:sldId id="269" r:id="rId4"/>
    <p:sldId id="270" r:id="rId5"/>
    <p:sldId id="271" r:id="rId6"/>
    <p:sldId id="287" r:id="rId7"/>
    <p:sldId id="290" r:id="rId8"/>
    <p:sldId id="291" r:id="rId9"/>
    <p:sldId id="265" r:id="rId10"/>
    <p:sldId id="266" r:id="rId11"/>
    <p:sldId id="261" r:id="rId12"/>
    <p:sldId id="272" r:id="rId1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EC78A"/>
    <a:srgbClr val="FF66CC"/>
    <a:srgbClr val="FEB96E"/>
    <a:srgbClr val="FE8602"/>
    <a:srgbClr val="FF3300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43286-517F-42EE-9FAA-E592E2C67354}" type="datetimeFigureOut">
              <a:rPr lang="zh-HK" altLang="en-US" smtClean="0"/>
              <a:t>5/3/2021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C57FC-0077-4965-BD0B-79F66785EE2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028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6F511-9E7C-FA42-B42A-CA2BD3D147CA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284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376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DD9C3-E082-6441-A654-3B660DA7B337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291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1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190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DD9C3-E082-6441-A654-3B660DA7B337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91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1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930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DD9C3-E082-6441-A654-3B660DA7B337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291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1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0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85B5-9425-49D9-8857-6D0FB4B0DDEC}" type="datetimeFigureOut">
              <a:rPr lang="zh-HK" altLang="en-US" smtClean="0"/>
              <a:t>5/3/2021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13E2-116F-4B0B-9A40-B6AE2EF79B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796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85B5-9425-49D9-8857-6D0FB4B0DDEC}" type="datetimeFigureOut">
              <a:rPr lang="zh-HK" altLang="en-US" smtClean="0"/>
              <a:t>5/3/2021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13E2-116F-4B0B-9A40-B6AE2EF79B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49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85B5-9425-49D9-8857-6D0FB4B0DDEC}" type="datetimeFigureOut">
              <a:rPr lang="zh-HK" altLang="en-US" smtClean="0"/>
              <a:t>5/3/2021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13E2-116F-4B0B-9A40-B6AE2EF79B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695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85B5-9425-49D9-8857-6D0FB4B0DDEC}" type="datetimeFigureOut">
              <a:rPr lang="zh-HK" altLang="en-US" smtClean="0"/>
              <a:t>5/3/2021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13E2-116F-4B0B-9A40-B6AE2EF79B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992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85B5-9425-49D9-8857-6D0FB4B0DDEC}" type="datetimeFigureOut">
              <a:rPr lang="zh-HK" altLang="en-US" smtClean="0"/>
              <a:t>5/3/2021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13E2-116F-4B0B-9A40-B6AE2EF79B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322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85B5-9425-49D9-8857-6D0FB4B0DDEC}" type="datetimeFigureOut">
              <a:rPr lang="zh-HK" altLang="en-US" smtClean="0"/>
              <a:t>5/3/2021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13E2-116F-4B0B-9A40-B6AE2EF79B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9140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85B5-9425-49D9-8857-6D0FB4B0DDEC}" type="datetimeFigureOut">
              <a:rPr lang="zh-HK" altLang="en-US" smtClean="0"/>
              <a:t>5/3/2021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13E2-116F-4B0B-9A40-B6AE2EF79B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0561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85B5-9425-49D9-8857-6D0FB4B0DDEC}" type="datetimeFigureOut">
              <a:rPr lang="zh-HK" altLang="en-US" smtClean="0"/>
              <a:t>5/3/2021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13E2-116F-4B0B-9A40-B6AE2EF79B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878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85B5-9425-49D9-8857-6D0FB4B0DDEC}" type="datetimeFigureOut">
              <a:rPr lang="zh-HK" altLang="en-US" smtClean="0"/>
              <a:t>5/3/2021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13E2-116F-4B0B-9A40-B6AE2EF79B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94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85B5-9425-49D9-8857-6D0FB4B0DDEC}" type="datetimeFigureOut">
              <a:rPr lang="zh-HK" altLang="en-US" smtClean="0"/>
              <a:t>5/3/2021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13E2-116F-4B0B-9A40-B6AE2EF79B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7325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85B5-9425-49D9-8857-6D0FB4B0DDEC}" type="datetimeFigureOut">
              <a:rPr lang="zh-HK" altLang="en-US" smtClean="0"/>
              <a:t>5/3/2021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13E2-116F-4B0B-9A40-B6AE2EF79B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549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85B5-9425-49D9-8857-6D0FB4B0DDEC}" type="datetimeFigureOut">
              <a:rPr lang="zh-HK" altLang="en-US" smtClean="0"/>
              <a:t>5/3/2021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013E2-116F-4B0B-9A40-B6AE2EF79B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19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9" y="-1"/>
            <a:ext cx="12200239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454" y="349490"/>
            <a:ext cx="7166919" cy="2103368"/>
          </a:xfrm>
        </p:spPr>
        <p:txBody>
          <a:bodyPr>
            <a:normAutofit/>
          </a:bodyPr>
          <a:lstStyle/>
          <a:p>
            <a:r>
              <a:rPr lang="zh-TW" altLang="en-US" sz="5800" dirty="0" smtClean="0">
                <a:solidFill>
                  <a:schemeClr val="accent5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講題</a:t>
            </a:r>
            <a:r>
              <a:rPr lang="en-US" altLang="zh-TW" sz="5800" dirty="0" smtClean="0">
                <a:solidFill>
                  <a:schemeClr val="accent5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TW" alt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虛心</a:t>
            </a:r>
            <a:r>
              <a:rPr lang="zh-TW" alt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的人有福</a:t>
            </a:r>
            <a:endParaRPr lang="zh-HK" alt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8454" y="280234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耶穌</a:t>
            </a:r>
            <a:r>
              <a:rPr lang="zh-TW" altLang="en-US" sz="3600" dirty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舉目看著門徒說：你們貧窮的人有福了，因為神的國是你們的</a:t>
            </a:r>
            <a:r>
              <a:rPr lang="zh-TW" altLang="en-US" sz="3600" dirty="0" smtClean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3600" dirty="0" smtClean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3600" dirty="0" smtClean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路加福音</a:t>
            </a:r>
            <a:r>
              <a:rPr lang="en-US" altLang="zh-TW" sz="3600" dirty="0" smtClean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6:20)</a:t>
            </a:r>
            <a:endParaRPr lang="zh-HK" altLang="en-US" sz="3600" dirty="0">
              <a:solidFill>
                <a:srgbClr val="7030A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307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7" cy="6857999"/>
          </a:xfrm>
          <a:prstGeom prst="rect">
            <a:avLst/>
          </a:prstGeom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8070111" y="3873868"/>
            <a:ext cx="3327991" cy="1655062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每日會主</a:t>
            </a:r>
            <a:endParaRPr lang="zh-HK" altLang="en-US" sz="54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84" y="0"/>
            <a:ext cx="5801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6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drap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42" cy="686268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1" y="2263778"/>
            <a:ext cx="9352006" cy="1325563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0070C0"/>
                </a:solidFill>
                <a:latin typeface="王漢宗細黑體繁" panose="03000500000000000000" pitchFamily="66" charset="-122"/>
                <a:ea typeface="王漢宗細黑體繁" panose="03000500000000000000" pitchFamily="66" charset="-122"/>
              </a:rPr>
              <a:t>逢週一，三，五 上午</a:t>
            </a:r>
            <a:r>
              <a:rPr lang="en-US" altLang="zh-TW" sz="4800" b="1" dirty="0" smtClean="0">
                <a:solidFill>
                  <a:srgbClr val="0070C0"/>
                </a:solidFill>
                <a:latin typeface="王漢宗細黑體繁" panose="03000500000000000000" pitchFamily="66" charset="-122"/>
                <a:ea typeface="王漢宗細黑體繁" panose="03000500000000000000" pitchFamily="66" charset="-122"/>
              </a:rPr>
              <a:t>8:15-9:00</a:t>
            </a:r>
            <a:endParaRPr lang="zh-HK" altLang="en-US" sz="4800" b="1" dirty="0">
              <a:solidFill>
                <a:srgbClr val="0070C0"/>
              </a:solidFill>
              <a:latin typeface="王漢宗細黑體繁" panose="03000500000000000000" pitchFamily="66" charset="-122"/>
              <a:ea typeface="王漢宗細黑體繁" panose="03000500000000000000" pitchFamily="66" charset="-122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990601" y="1066211"/>
            <a:ext cx="5253680" cy="1299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 smtClean="0">
                <a:solidFill>
                  <a:schemeClr val="bg1"/>
                </a:solidFill>
              </a:rPr>
              <a:t>週間視像晨禱會</a:t>
            </a:r>
            <a:endParaRPr lang="zh-HK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96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10000">
        <p15:prstTrans prst="wind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6197806" y="-385457"/>
            <a:ext cx="18389806" cy="84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462816"/>
              </p:ext>
            </p:extLst>
          </p:nvPr>
        </p:nvGraphicFramePr>
        <p:xfrm>
          <a:off x="478465" y="212656"/>
          <a:ext cx="11270512" cy="6462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04707"/>
                <a:gridCol w="4912242"/>
                <a:gridCol w="3253563"/>
              </a:tblGrid>
              <a:tr h="562190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200" kern="1200" dirty="0" smtClean="0">
                          <a:effectLst/>
                        </a:rPr>
                        <a:t>本 堂 聚 會</a:t>
                      </a:r>
                      <a:endParaRPr lang="zh-HK" alt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200" kern="1200" dirty="0" smtClean="0">
                          <a:effectLst/>
                        </a:rPr>
                        <a:t>時 間</a:t>
                      </a:r>
                      <a:endParaRPr lang="zh-HK" alt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200" kern="1200" dirty="0" smtClean="0">
                          <a:effectLst/>
                        </a:rPr>
                        <a:t>對 象</a:t>
                      </a:r>
                      <a:endParaRPr lang="zh-HK" alt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98902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成人慶典崇拜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zh-HK" sz="2400" kern="1200" dirty="0" smtClean="0">
                          <a:effectLst/>
                        </a:rPr>
                        <a:t>逢主日上午</a:t>
                      </a:r>
                      <a:r>
                        <a:rPr lang="en-US" altLang="zh-HK" sz="2400" kern="1200" dirty="0" smtClean="0">
                          <a:effectLst/>
                        </a:rPr>
                        <a:t>11:00-12:45</a:t>
                      </a:r>
                      <a:endParaRPr lang="zh-TW" altLang="zh-HK" sz="24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altLang="zh-HK" sz="2400" kern="1200" dirty="0" smtClean="0">
                          <a:effectLst/>
                        </a:rPr>
                        <a:t>(</a:t>
                      </a:r>
                      <a:r>
                        <a:rPr lang="zh-TW" altLang="zh-HK" sz="2400" kern="1200" dirty="0" smtClean="0">
                          <a:effectLst/>
                        </a:rPr>
                        <a:t>第三週為聖餐崇拜</a:t>
                      </a:r>
                      <a:r>
                        <a:rPr lang="en-US" altLang="zh-HK" sz="2400" kern="1200" dirty="0" smtClean="0">
                          <a:effectLst/>
                        </a:rPr>
                        <a:t>)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成人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6032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兒童讚美樂園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逢星期六</a:t>
                      </a:r>
                      <a:r>
                        <a:rPr lang="zh-HK" altLang="zh-HK" sz="2400" kern="1200" dirty="0" smtClean="0">
                          <a:effectLst/>
                        </a:rPr>
                        <a:t>或主日視像聚</a:t>
                      </a:r>
                      <a:r>
                        <a:rPr lang="zh-TW" altLang="zh-HK" sz="2400" kern="1200" dirty="0" smtClean="0">
                          <a:effectLst/>
                        </a:rPr>
                        <a:t>會</a:t>
                      </a:r>
                      <a:r>
                        <a:rPr lang="en-US" altLang="zh-HK" sz="2400" kern="1200" dirty="0" smtClean="0">
                          <a:effectLst/>
                        </a:rPr>
                        <a:t>(</a:t>
                      </a:r>
                      <a:r>
                        <a:rPr lang="zh-HK" altLang="zh-HK" sz="2400" kern="1200" dirty="0" smtClean="0">
                          <a:effectLst/>
                        </a:rPr>
                        <a:t>視像</a:t>
                      </a:r>
                      <a:r>
                        <a:rPr lang="en-US" altLang="zh-HK" sz="2400" kern="1200" dirty="0" smtClean="0">
                          <a:effectLst/>
                        </a:rPr>
                        <a:t>)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兒童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6032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橄欖</a:t>
                      </a:r>
                      <a:r>
                        <a:rPr lang="zh-TW" altLang="en-US" sz="2400" kern="1200" dirty="0" smtClean="0">
                          <a:effectLst/>
                        </a:rPr>
                        <a:t>枝</a:t>
                      </a:r>
                      <a:r>
                        <a:rPr lang="zh-TW" altLang="zh-HK" sz="2400" kern="1200" dirty="0" smtClean="0">
                          <a:effectLst/>
                        </a:rPr>
                        <a:t>組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逢主日下午</a:t>
                      </a:r>
                      <a:r>
                        <a:rPr lang="en-US" altLang="zh-HK" sz="2400" kern="1200" dirty="0" smtClean="0">
                          <a:effectLst/>
                        </a:rPr>
                        <a:t>1:00  (</a:t>
                      </a:r>
                      <a:r>
                        <a:rPr lang="zh-HK" altLang="zh-HK" sz="2400" kern="1200" dirty="0" smtClean="0">
                          <a:effectLst/>
                        </a:rPr>
                        <a:t>視像</a:t>
                      </a:r>
                      <a:r>
                        <a:rPr lang="en-US" altLang="zh-HK" sz="2400" kern="1200" dirty="0" smtClean="0">
                          <a:effectLst/>
                        </a:rPr>
                        <a:t>)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成年夫婦、中年及長者</a:t>
                      </a:r>
                      <a:endParaRPr lang="en-US" altLang="zh-TW" sz="2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506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青</a:t>
                      </a:r>
                      <a:r>
                        <a:rPr lang="en-US" altLang="zh-TW" sz="2400" dirty="0" smtClean="0"/>
                        <a:t>BB</a:t>
                      </a:r>
                      <a:r>
                        <a:rPr lang="zh-TW" altLang="en-US" sz="2400" dirty="0" smtClean="0"/>
                        <a:t>組</a:t>
                      </a:r>
                      <a:endParaRPr lang="zh-HK" altLang="en-US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400" kern="1200" dirty="0" smtClean="0">
                          <a:effectLst/>
                        </a:rPr>
                        <a:t>逢主日下午</a:t>
                      </a:r>
                      <a:r>
                        <a:rPr lang="en-US" altLang="zh-HK" sz="2400" kern="1200" dirty="0" smtClean="0">
                          <a:effectLst/>
                        </a:rPr>
                        <a:t>1:00  (</a:t>
                      </a:r>
                      <a:r>
                        <a:rPr lang="zh-HK" altLang="zh-HK" sz="2400" kern="1200" dirty="0" smtClean="0">
                          <a:effectLst/>
                        </a:rPr>
                        <a:t>視像</a:t>
                      </a:r>
                      <a:r>
                        <a:rPr lang="en-US" altLang="zh-HK" sz="2400" kern="1200" dirty="0" smtClean="0">
                          <a:effectLst/>
                        </a:rPr>
                        <a:t>)</a:t>
                      </a:r>
                      <a:endParaRPr lang="zh-HK" altLang="en-US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400" kern="1200" dirty="0" smtClean="0">
                          <a:effectLst/>
                        </a:rPr>
                        <a:t>成年夫婦、中年及長者</a:t>
                      </a:r>
                      <a:endParaRPr lang="en-US" altLang="zh-TW" sz="2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506032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葡萄</a:t>
                      </a:r>
                      <a:r>
                        <a:rPr lang="zh-TW" altLang="en-US" sz="2400" kern="1200" dirty="0" smtClean="0">
                          <a:effectLst/>
                        </a:rPr>
                        <a:t>枝子</a:t>
                      </a:r>
                      <a:r>
                        <a:rPr lang="zh-TW" altLang="zh-HK" sz="2400" kern="1200" dirty="0" smtClean="0">
                          <a:effectLst/>
                        </a:rPr>
                        <a:t>組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逢主日下午</a:t>
                      </a:r>
                      <a:r>
                        <a:rPr lang="en-US" altLang="zh-TW" sz="2400" kern="1200" dirty="0" smtClean="0">
                          <a:effectLst/>
                        </a:rPr>
                        <a:t>1</a:t>
                      </a:r>
                      <a:r>
                        <a:rPr lang="en-US" altLang="zh-HK" sz="2400" kern="1200" dirty="0" smtClean="0">
                          <a:effectLst/>
                        </a:rPr>
                        <a:t>:00-2:30 (</a:t>
                      </a:r>
                      <a:r>
                        <a:rPr lang="zh-HK" altLang="zh-HK" sz="2400" kern="1200" dirty="0" smtClean="0">
                          <a:effectLst/>
                        </a:rPr>
                        <a:t>視像</a:t>
                      </a:r>
                      <a:r>
                        <a:rPr lang="en-US" altLang="zh-HK" sz="2400" kern="1200" dirty="0" smtClean="0">
                          <a:effectLst/>
                        </a:rPr>
                        <a:t>)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家庭、成人</a:t>
                      </a:r>
                      <a:endParaRPr lang="en-US" altLang="zh-TW" sz="2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506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effectLst/>
                        </a:rPr>
                        <a:t>生命</a:t>
                      </a:r>
                      <a:r>
                        <a:rPr lang="zh-TW" altLang="zh-HK" sz="2400" kern="1200" dirty="0" smtClean="0">
                          <a:effectLst/>
                        </a:rPr>
                        <a:t>樹組</a:t>
                      </a:r>
                      <a:endParaRPr lang="zh-HK" altLang="en-US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400" kern="1200" dirty="0" smtClean="0">
                          <a:effectLst/>
                        </a:rPr>
                        <a:t>逢主日下午</a:t>
                      </a:r>
                      <a:r>
                        <a:rPr lang="en-US" altLang="zh-HK" sz="2400" kern="1200" dirty="0" smtClean="0">
                          <a:effectLst/>
                        </a:rPr>
                        <a:t>2:30-4:00 (</a:t>
                      </a:r>
                      <a:r>
                        <a:rPr lang="zh-HK" altLang="zh-HK" sz="2400" kern="1200" dirty="0" smtClean="0">
                          <a:effectLst/>
                        </a:rPr>
                        <a:t>視像</a:t>
                      </a:r>
                      <a:r>
                        <a:rPr lang="en-US" altLang="zh-HK" sz="2400" kern="1200" dirty="0" smtClean="0">
                          <a:effectLst/>
                        </a:rPr>
                        <a:t>)</a:t>
                      </a:r>
                      <a:endParaRPr lang="zh-HK" altLang="en-US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400" kern="1200" dirty="0" smtClean="0">
                          <a:effectLst/>
                        </a:rPr>
                        <a:t>家庭、成人</a:t>
                      </a:r>
                      <a:endParaRPr lang="en-US" altLang="zh-TW" sz="2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506032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大衛組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逢主日下午</a:t>
                      </a:r>
                      <a:r>
                        <a:rPr lang="en-US" altLang="zh-TW" sz="2400" kern="1200" dirty="0" smtClean="0">
                          <a:effectLst/>
                        </a:rPr>
                        <a:t>3</a:t>
                      </a:r>
                      <a:r>
                        <a:rPr lang="en-US" altLang="zh-HK" sz="2400" kern="1200" dirty="0" smtClean="0">
                          <a:effectLst/>
                        </a:rPr>
                        <a:t>:00-4:30 (</a:t>
                      </a:r>
                      <a:r>
                        <a:rPr lang="zh-HK" altLang="zh-HK" sz="2400" kern="1200" dirty="0" smtClean="0">
                          <a:effectLst/>
                        </a:rPr>
                        <a:t>視像</a:t>
                      </a:r>
                      <a:r>
                        <a:rPr lang="en-US" altLang="zh-HK" sz="2400" kern="1200" dirty="0" smtClean="0">
                          <a:effectLst/>
                        </a:rPr>
                        <a:t>)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夫婦、家庭</a:t>
                      </a:r>
                      <a:endParaRPr lang="en-US" altLang="zh-HK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6032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恩典組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逢主日下午</a:t>
                      </a:r>
                      <a:r>
                        <a:rPr lang="en-US" altLang="zh-HK" sz="2400" kern="1200" dirty="0" smtClean="0">
                          <a:effectLst/>
                        </a:rPr>
                        <a:t>2:30-4:00 (</a:t>
                      </a:r>
                      <a:r>
                        <a:rPr lang="zh-HK" altLang="zh-HK" sz="2400" kern="1200" dirty="0" smtClean="0">
                          <a:effectLst/>
                        </a:rPr>
                        <a:t>視像</a:t>
                      </a:r>
                      <a:r>
                        <a:rPr lang="en-US" altLang="zh-HK" sz="2400" kern="1200" dirty="0" smtClean="0">
                          <a:effectLst/>
                        </a:rPr>
                        <a:t>)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家庭、職青</a:t>
                      </a:r>
                      <a:endParaRPr lang="en-US" altLang="zh-HK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6032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kern="1200" dirty="0" smtClean="0">
                          <a:effectLst/>
                        </a:rPr>
                        <a:t>Ta</a:t>
                      </a:r>
                      <a:r>
                        <a:rPr lang="zh-TW" altLang="zh-HK" sz="2400" kern="1200" dirty="0" smtClean="0">
                          <a:effectLst/>
                        </a:rPr>
                        <a:t>組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逢主日下午</a:t>
                      </a:r>
                      <a:r>
                        <a:rPr lang="en-US" altLang="zh-HK" sz="2400" kern="1200" dirty="0" smtClean="0">
                          <a:effectLst/>
                        </a:rPr>
                        <a:t>3:00 (</a:t>
                      </a:r>
                      <a:r>
                        <a:rPr lang="zh-HK" altLang="zh-HK" sz="2400" kern="1200" dirty="0" smtClean="0">
                          <a:effectLst/>
                        </a:rPr>
                        <a:t>視像</a:t>
                      </a:r>
                      <a:r>
                        <a:rPr lang="en-US" altLang="zh-HK" sz="2400" kern="1200" dirty="0" smtClean="0">
                          <a:effectLst/>
                        </a:rPr>
                        <a:t>)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年輕夫婦、家庭</a:t>
                      </a:r>
                      <a:endParaRPr lang="en-US" altLang="zh-HK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6032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kern="1200" dirty="0" smtClean="0">
                          <a:effectLst/>
                        </a:rPr>
                        <a:t>Jessie</a:t>
                      </a:r>
                      <a:r>
                        <a:rPr lang="zh-TW" altLang="zh-HK" sz="2400" kern="1200" dirty="0" smtClean="0">
                          <a:effectLst/>
                        </a:rPr>
                        <a:t>組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逢主日下午</a:t>
                      </a:r>
                      <a:r>
                        <a:rPr lang="en-US" altLang="zh-HK" sz="2400" kern="1200" dirty="0" smtClean="0">
                          <a:effectLst/>
                        </a:rPr>
                        <a:t>2:30 (</a:t>
                      </a:r>
                      <a:r>
                        <a:rPr lang="zh-HK" altLang="zh-HK" sz="2400" kern="1200" dirty="0" smtClean="0">
                          <a:effectLst/>
                        </a:rPr>
                        <a:t>視像</a:t>
                      </a:r>
                      <a:r>
                        <a:rPr lang="en-US" altLang="zh-HK" sz="2400" kern="1200" dirty="0" smtClean="0">
                          <a:effectLst/>
                        </a:rPr>
                        <a:t>)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高中、大專、職青</a:t>
                      </a:r>
                      <a:endParaRPr lang="en-US" altLang="zh-HK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6032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樂</a:t>
                      </a:r>
                      <a:r>
                        <a:rPr lang="en-US" altLang="zh-HK" sz="2400" kern="1200" dirty="0" smtClean="0">
                          <a:effectLst/>
                        </a:rPr>
                        <a:t>Go</a:t>
                      </a:r>
                      <a:r>
                        <a:rPr lang="zh-TW" altLang="zh-HK" sz="2400" kern="1200" dirty="0" smtClean="0">
                          <a:effectLst/>
                        </a:rPr>
                        <a:t>組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逢星期六下午</a:t>
                      </a:r>
                      <a:r>
                        <a:rPr lang="en-US" altLang="zh-HK" sz="2400" kern="1200" dirty="0" smtClean="0">
                          <a:effectLst/>
                        </a:rPr>
                        <a:t>2:00-4:00 (</a:t>
                      </a:r>
                      <a:r>
                        <a:rPr lang="zh-HK" altLang="zh-HK" sz="2400" kern="1200" dirty="0" smtClean="0">
                          <a:effectLst/>
                        </a:rPr>
                        <a:t>視像</a:t>
                      </a:r>
                      <a:r>
                        <a:rPr lang="en-US" altLang="zh-HK" sz="2400" kern="1200" dirty="0" smtClean="0">
                          <a:effectLst/>
                        </a:rPr>
                        <a:t>)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400" kern="1200" dirty="0" smtClean="0">
                          <a:effectLst/>
                        </a:rPr>
                        <a:t>中學生</a:t>
                      </a:r>
                      <a:r>
                        <a:rPr lang="en-US" altLang="zh-HK" sz="2400" kern="1200" dirty="0" smtClean="0">
                          <a:effectLst/>
                        </a:rPr>
                        <a:t>-</a:t>
                      </a:r>
                      <a:r>
                        <a:rPr lang="zh-TW" altLang="zh-HK" sz="2400" kern="1200" dirty="0" smtClean="0">
                          <a:effectLst/>
                        </a:rPr>
                        <a:t>大專生</a:t>
                      </a:r>
                      <a:endParaRPr lang="zh-HK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024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prestig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1605" name="Picture 5" descr="HANDS-Vis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176"/>
            <a:ext cx="10776520" cy="65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1603" name="Rectangle 3"/>
          <p:cNvSpPr>
            <a:spLocks noChangeArrowheads="1"/>
          </p:cNvSpPr>
          <p:nvPr/>
        </p:nvSpPr>
        <p:spPr bwMode="auto">
          <a:xfrm>
            <a:off x="2905666" y="82717"/>
            <a:ext cx="8014869" cy="178510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algn="ctr"/>
            <a:r>
              <a:rPr lang="zh-TW" altLang="en-US" sz="8000" b="1" dirty="0">
                <a:solidFill>
                  <a:srgbClr val="C00000"/>
                </a:solidFill>
                <a:ea typeface="SimHei" charset="-122"/>
              </a:rPr>
              <a:t>歡迎</a:t>
            </a:r>
            <a:r>
              <a:rPr lang="zh-TW" altLang="en-US" sz="11000" b="1" dirty="0">
                <a:solidFill>
                  <a:srgbClr val="C00000"/>
                </a:solidFill>
                <a:ea typeface="SimHei" charset="-122"/>
              </a:rPr>
              <a:t>您</a:t>
            </a:r>
            <a:r>
              <a:rPr lang="zh-TW" altLang="en-US" sz="8000" b="1" dirty="0">
                <a:solidFill>
                  <a:srgbClr val="C00000"/>
                </a:solidFill>
                <a:ea typeface="SimHei" charset="-122"/>
              </a:rPr>
              <a:t>參加</a:t>
            </a:r>
            <a:r>
              <a:rPr lang="en-US" altLang="zh-TW" sz="8000" b="1" dirty="0">
                <a:solidFill>
                  <a:srgbClr val="C00000"/>
                </a:solidFill>
                <a:ea typeface="SimHei" charset="-122"/>
              </a:rPr>
              <a:t>…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18638" y="4366054"/>
            <a:ext cx="5173362" cy="217478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新界神召會元朗堂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主日崇拜</a:t>
            </a:r>
            <a:endParaRPr lang="zh-HK" alt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3" y="4687329"/>
            <a:ext cx="766119" cy="7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17112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1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4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41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4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84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4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160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89903" y="1485518"/>
            <a:ext cx="9078097" cy="4425827"/>
          </a:xfrm>
          <a:noFill/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疫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情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期間</a:t>
            </a:r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 </a:t>
            </a:r>
            <a:r>
              <a:rPr lang="zh-TW" altLang="en-US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  <a:t>我們未能一同</a:t>
            </a:r>
            <a:r>
              <a:rPr lang="zh-TW" altLang="en-US" sz="3600" b="1" dirty="0">
                <a:solidFill>
                  <a:schemeClr val="tx1"/>
                </a:solidFill>
                <a:latin typeface="SimHei" charset="-122"/>
                <a:ea typeface="SimHei" charset="-122"/>
              </a:rPr>
              <a:t>參與崇拜</a:t>
            </a:r>
            <a:r>
              <a:rPr lang="zh-TW" altLang="en-US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  <a:t>，</a:t>
            </a:r>
            <a:r>
              <a:rPr lang="en-US" altLang="zh-TW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  <a:t/>
            </a:r>
            <a:br>
              <a:rPr lang="en-US" altLang="zh-TW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</a:br>
            <a:r>
              <a:rPr lang="zh-TW" altLang="en-US" sz="3600" b="1" dirty="0" smtClean="0">
                <a:latin typeface="SimHei" charset="-122"/>
                <a:ea typeface="SimHei" charset="-122"/>
              </a:rPr>
              <a:t>敬</a:t>
            </a:r>
            <a:r>
              <a:rPr lang="zh-TW" altLang="en-US" sz="3600" b="1" dirty="0">
                <a:latin typeface="SimHei" charset="-122"/>
                <a:ea typeface="SimHei" charset="-122"/>
              </a:rPr>
              <a:t>拜是超越地域</a:t>
            </a:r>
            <a:r>
              <a:rPr lang="zh-TW" altLang="en-US" sz="3600" b="1" dirty="0" smtClean="0">
                <a:latin typeface="SimHei" charset="-122"/>
                <a:ea typeface="SimHei" charset="-122"/>
              </a:rPr>
              <a:t>界限</a:t>
            </a:r>
            <a:r>
              <a:rPr lang="zh-TW" altLang="en-US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  <a:t>，</a:t>
            </a:r>
            <a:r>
              <a:rPr lang="en-US" altLang="zh-TW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  <a:t/>
            </a:r>
            <a:br>
              <a:rPr lang="en-US" altLang="zh-TW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</a:br>
            <a:r>
              <a:rPr lang="zh-TW" altLang="en-US" sz="3600" b="1" dirty="0">
                <a:latin typeface="SimHei" charset="-122"/>
                <a:ea typeface="SimHei" charset="-122"/>
              </a:rPr>
              <a:t>讓我們於崇拜直播期間能</a:t>
            </a:r>
            <a:r>
              <a:rPr lang="zh-TW" altLang="en-US" sz="3600" b="1" dirty="0" smtClean="0">
                <a:latin typeface="SimHei" charset="-122"/>
                <a:ea typeface="SimHei" charset="-122"/>
              </a:rPr>
              <a:t>專心，</a:t>
            </a:r>
            <a:r>
              <a:rPr lang="en-US" altLang="zh-TW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  <a:t/>
            </a:r>
            <a:br>
              <a:rPr lang="en-US" altLang="zh-TW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</a:br>
            <a:r>
              <a:rPr lang="zh-TW" altLang="en-US" sz="3600" b="1" dirty="0" smtClean="0">
                <a:latin typeface="SimHei" charset="-122"/>
                <a:ea typeface="SimHei" charset="-122"/>
              </a:rPr>
              <a:t>可</a:t>
            </a:r>
            <a:r>
              <a:rPr lang="zh-TW" altLang="en-US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在家中安靜</a:t>
            </a:r>
            <a:r>
              <a:rPr lang="zh-TW" altLang="en-US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的空間</a:t>
            </a:r>
            <a:r>
              <a:rPr lang="zh-TW" altLang="en-US" sz="3600" b="1" dirty="0">
                <a:solidFill>
                  <a:schemeClr val="tx1"/>
                </a:solidFill>
                <a:latin typeface="SimHei" charset="-122"/>
                <a:ea typeface="SimHei" charset="-122"/>
              </a:rPr>
              <a:t>，預留時間分別為聖</a:t>
            </a:r>
            <a:r>
              <a:rPr lang="zh-TW" altLang="en-US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  <a:t>，</a:t>
            </a:r>
            <a:r>
              <a:rPr lang="en-US" altLang="zh-TW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  <a:t/>
            </a:r>
            <a:br>
              <a:rPr lang="en-US" altLang="zh-TW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</a:br>
            <a:r>
              <a:rPr lang="zh-TW" altLang="en-US" sz="3600" b="1" dirty="0" smtClean="0">
                <a:solidFill>
                  <a:srgbClr val="FE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同步</a:t>
            </a:r>
            <a:r>
              <a:rPr lang="zh-TW" altLang="en-US" sz="3600" b="1" dirty="0">
                <a:solidFill>
                  <a:srgbClr val="FE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參與網上直播崇拜</a:t>
            </a:r>
            <a:r>
              <a:rPr lang="zh-TW" altLang="en-US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  <a:t>，</a:t>
            </a:r>
            <a:r>
              <a:rPr lang="en-US" altLang="zh-TW" sz="3600" b="1" dirty="0">
                <a:solidFill>
                  <a:schemeClr val="tx1"/>
                </a:solidFill>
                <a:latin typeface="SimHei" charset="-122"/>
                <a:ea typeface="SimHei" charset="-122"/>
              </a:rPr>
              <a:t/>
            </a:r>
            <a:br>
              <a:rPr lang="en-US" altLang="zh-TW" sz="3600" b="1" dirty="0">
                <a:solidFill>
                  <a:schemeClr val="tx1"/>
                </a:solidFill>
                <a:latin typeface="SimHei" charset="-122"/>
                <a:ea typeface="SimHei" charset="-122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SimHei" charset="-122"/>
                <a:ea typeface="SimHei" charset="-122"/>
              </a:rPr>
              <a:t>在</a:t>
            </a:r>
            <a:r>
              <a:rPr lang="zh-TW" altLang="en-US" sz="3600" b="1" dirty="0">
                <a:latin typeface="SimHei" charset="-122"/>
                <a:ea typeface="SimHei" charset="-122"/>
              </a:rPr>
              <a:t>各自空間</a:t>
            </a:r>
            <a:r>
              <a:rPr lang="zh-TW" altLang="en-US" sz="3600" b="1" dirty="0" smtClean="0">
                <a:latin typeface="SimHei" charset="-122"/>
                <a:ea typeface="SimHei" charset="-122"/>
              </a:rPr>
              <a:t>裏</a:t>
            </a:r>
            <a:r>
              <a:rPr lang="zh-TW" alt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同心同聲</a:t>
            </a:r>
            <a:r>
              <a:rPr lang="zh-TW" alt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同感一</a:t>
            </a:r>
            <a:r>
              <a:rPr lang="zh-TW" alt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靈</a:t>
            </a:r>
            <a:r>
              <a:rPr lang="zh-TW" altLang="en-US" sz="3600" b="1" dirty="0" smtClean="0">
                <a:latin typeface="SimHei" charset="-122"/>
                <a:ea typeface="SimHei" charset="-122"/>
              </a:rPr>
              <a:t>，</a:t>
            </a:r>
            <a:r>
              <a:rPr lang="en-US" altLang="zh-TW" sz="3600" b="1" dirty="0" smtClean="0">
                <a:solidFill>
                  <a:srgbClr val="00B0F0"/>
                </a:solidFill>
                <a:latin typeface="SimHei" charset="-122"/>
                <a:ea typeface="SimHei" charset="-122"/>
              </a:rPr>
              <a:t/>
            </a:r>
            <a:br>
              <a:rPr lang="en-US" altLang="zh-TW" sz="3600" b="1" dirty="0" smtClean="0">
                <a:solidFill>
                  <a:srgbClr val="00B0F0"/>
                </a:solidFill>
                <a:latin typeface="SimHei" charset="-122"/>
                <a:ea typeface="SimHei" charset="-122"/>
              </a:rPr>
            </a:br>
            <a:r>
              <a:rPr lang="zh-TW" altLang="en-US" sz="3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以</a:t>
            </a:r>
            <a:r>
              <a:rPr lang="zh-TW" altLang="en-US" sz="3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心靈和誠實敬</a:t>
            </a:r>
            <a:r>
              <a:rPr lang="zh-TW" altLang="en-US" sz="3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拜 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上帝</a:t>
            </a:r>
            <a:r>
              <a:rPr lang="zh-TW" altLang="en-US" sz="3600" b="1" dirty="0" smtClean="0">
                <a:solidFill>
                  <a:schemeClr val="tx1"/>
                </a:solidFill>
                <a:latin typeface="SimHei" charset="-122"/>
                <a:ea typeface="SimHei" charset="-122"/>
              </a:rPr>
              <a:t>。</a:t>
            </a:r>
            <a:endParaRPr lang="zh-TW" altLang="en-US" sz="3600" b="1" dirty="0">
              <a:solidFill>
                <a:schemeClr val="tx1"/>
              </a:solidFill>
              <a:latin typeface="SimHei" charset="-122"/>
              <a:ea typeface="SimHei" charset="-122"/>
            </a:endParaRPr>
          </a:p>
        </p:txBody>
      </p:sp>
      <p:sp>
        <p:nvSpPr>
          <p:cNvPr id="2915332" name="Rectangle 4"/>
          <p:cNvSpPr>
            <a:spLocks noChangeArrowheads="1"/>
          </p:cNvSpPr>
          <p:nvPr/>
        </p:nvSpPr>
        <p:spPr bwMode="auto">
          <a:xfrm>
            <a:off x="1524000" y="381000"/>
            <a:ext cx="9144000" cy="1066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9pPr>
          </a:lstStyle>
          <a:p>
            <a:r>
              <a:rPr lang="zh-TW" altLang="zh-TW" sz="5400" b="1" dirty="0">
                <a:solidFill>
                  <a:schemeClr val="bg1"/>
                </a:solidFill>
                <a:latin typeface="SimHei" charset="-122"/>
                <a:ea typeface="SimHei" charset="-122"/>
              </a:rPr>
              <a:t>各 位</a:t>
            </a:r>
            <a:r>
              <a:rPr lang="en-US" altLang="zh-TW" sz="5400" b="1" dirty="0">
                <a:solidFill>
                  <a:schemeClr val="bg1"/>
                </a:solidFill>
                <a:latin typeface="SimHei" charset="-122"/>
                <a:ea typeface="SimHei" charset="-122"/>
              </a:rPr>
              <a:t> </a:t>
            </a:r>
            <a:r>
              <a:rPr lang="zh-TW" altLang="zh-TW" sz="5400" b="1" dirty="0">
                <a:solidFill>
                  <a:schemeClr val="bg1"/>
                </a:solidFill>
                <a:latin typeface="SimHei" charset="-122"/>
                <a:ea typeface="SimHei" charset="-122"/>
              </a:rPr>
              <a:t>請 留 意</a:t>
            </a:r>
            <a:endParaRPr lang="en-US" altLang="zh-TW" sz="5400" b="1" dirty="0">
              <a:solidFill>
                <a:schemeClr val="bg1"/>
              </a:solidFill>
              <a:latin typeface="SimHei" charset="-122"/>
              <a:ea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5312806"/>
      </p:ext>
    </p:extLst>
  </p:cSld>
  <p:clrMapOvr>
    <a:masterClrMapping/>
  </p:clrMapOvr>
  <p:transition spd="med" advClick="0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wd">
                                    <p:tmPct val="10323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153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5331" grpId="0"/>
      <p:bldP spid="29153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332" name="Rectangle 4"/>
          <p:cNvSpPr>
            <a:spLocks noChangeArrowheads="1"/>
          </p:cNvSpPr>
          <p:nvPr/>
        </p:nvSpPr>
        <p:spPr bwMode="auto">
          <a:xfrm>
            <a:off x="1524000" y="381000"/>
            <a:ext cx="9144000" cy="1066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9pPr>
          </a:lstStyle>
          <a:p>
            <a:r>
              <a:rPr lang="zh-TW" altLang="zh-TW" sz="5400" b="1" dirty="0">
                <a:solidFill>
                  <a:schemeClr val="bg1"/>
                </a:solidFill>
                <a:latin typeface="SimHei" charset="-122"/>
                <a:ea typeface="SimHei" charset="-122"/>
              </a:rPr>
              <a:t>各 位</a:t>
            </a:r>
            <a:r>
              <a:rPr lang="en-US" altLang="zh-TW" sz="5400" b="1" dirty="0">
                <a:solidFill>
                  <a:schemeClr val="bg1"/>
                </a:solidFill>
                <a:latin typeface="SimHei" charset="-122"/>
                <a:ea typeface="SimHei" charset="-122"/>
              </a:rPr>
              <a:t> </a:t>
            </a:r>
            <a:r>
              <a:rPr lang="zh-TW" altLang="zh-TW" sz="5400" b="1" dirty="0">
                <a:solidFill>
                  <a:schemeClr val="bg1"/>
                </a:solidFill>
                <a:latin typeface="SimHei" charset="-122"/>
                <a:ea typeface="SimHei" charset="-122"/>
              </a:rPr>
              <a:t>請 留 意</a:t>
            </a:r>
            <a:endParaRPr lang="en-US" altLang="zh-TW" sz="5400" b="1" dirty="0">
              <a:solidFill>
                <a:schemeClr val="bg1"/>
              </a:solidFill>
              <a:latin typeface="SimHei" charset="-122"/>
              <a:ea typeface="SimHei" charset="-122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6DB407A8-F729-4C81-BE00-C469A8AD176F}"/>
              </a:ext>
            </a:extLst>
          </p:cNvPr>
          <p:cNvSpPr txBox="1"/>
          <p:nvPr/>
        </p:nvSpPr>
        <p:spPr>
          <a:xfrm>
            <a:off x="1524000" y="1783658"/>
            <a:ext cx="926804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3400" b="1" dirty="0" smtClean="0">
                <a:latin typeface="SimHei" charset="-122"/>
                <a:ea typeface="SimHei" charset="-122"/>
              </a:rPr>
              <a:t>請</a:t>
            </a:r>
            <a:r>
              <a:rPr lang="zh-TW" altLang="en-US" sz="3400" b="1" dirty="0">
                <a:latin typeface="SimHei" charset="-122"/>
                <a:ea typeface="SimHei" charset="-122"/>
              </a:rPr>
              <a:t>以</a:t>
            </a:r>
            <a:r>
              <a:rPr lang="zh-TW" alt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合宜的服飾和敬虔的心參與敬拜</a:t>
            </a:r>
            <a:r>
              <a:rPr lang="zh-TW" altLang="en-US" sz="3400" b="1" dirty="0">
                <a:latin typeface="SimHei" charset="-122"/>
                <a:ea typeface="SimHei" charset="-122"/>
              </a:rPr>
              <a:t>。</a:t>
            </a:r>
            <a:endParaRPr lang="en-US" altLang="zh-TW" sz="3400" b="1" dirty="0">
              <a:latin typeface="SimHei" charset="-122"/>
              <a:ea typeface="SimHei" charset="-122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3400" b="1" dirty="0">
                <a:latin typeface="SimHei" charset="-122"/>
                <a:ea typeface="SimHei" charset="-122"/>
              </a:rPr>
              <a:t>預先</a:t>
            </a:r>
            <a:r>
              <a:rPr lang="zh-TW" altLang="en-US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下載主日崇拜週刊</a:t>
            </a:r>
            <a:r>
              <a:rPr lang="zh-TW" altLang="en-US" sz="3400" b="1" dirty="0">
                <a:latin typeface="SimHei" charset="-122"/>
                <a:ea typeface="SimHei" charset="-122"/>
              </a:rPr>
              <a:t>。</a:t>
            </a:r>
            <a:endParaRPr lang="en-US" altLang="zh-TW" sz="3400" b="1" dirty="0">
              <a:latin typeface="SimHei" charset="-122"/>
              <a:ea typeface="SimHei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400" b="1" dirty="0">
                <a:latin typeface="SimHei" charset="-122"/>
                <a:ea typeface="SimHei" charset="-122"/>
              </a:rPr>
              <a:t>預備好網上收看的電子器材，於崇拜開始前</a:t>
            </a:r>
            <a:r>
              <a:rPr lang="en-US" altLang="zh-TW" sz="3400" b="1" dirty="0">
                <a:latin typeface="SimHei" charset="-122"/>
                <a:ea typeface="SimHei" charset="-122"/>
              </a:rPr>
              <a:t>15</a:t>
            </a:r>
            <a:r>
              <a:rPr lang="zh-TW" altLang="en-US" sz="3400" b="1" dirty="0">
                <a:latin typeface="SimHei" charset="-122"/>
                <a:ea typeface="SimHei" charset="-122"/>
              </a:rPr>
              <a:t>分鐘</a:t>
            </a:r>
            <a:r>
              <a:rPr lang="en-US" altLang="zh-TW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(</a:t>
            </a:r>
            <a:r>
              <a:rPr lang="zh-TW" alt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星期日上午</a:t>
            </a:r>
            <a:r>
              <a:rPr lang="en-US" altLang="zh-TW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10:45)</a:t>
            </a:r>
            <a:r>
              <a:rPr lang="zh-TW" alt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進入元朗堂</a:t>
            </a:r>
            <a:r>
              <a:rPr lang="en-US" altLang="zh-TW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Facebook</a:t>
            </a:r>
            <a:r>
              <a:rPr lang="zh-TW" alt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專頁</a:t>
            </a:r>
            <a:r>
              <a:rPr lang="zh-TW" altLang="en-US" sz="3400" b="1" dirty="0">
                <a:latin typeface="SimHei" charset="-122"/>
                <a:ea typeface="SimHei" charset="-122"/>
              </a:rPr>
              <a:t>，測試網絡連結，並調較好音量。並一同参與崇拜前禱告作準備。</a:t>
            </a:r>
            <a:endParaRPr lang="zh-HK" altLang="en-US" sz="3400" dirty="0"/>
          </a:p>
        </p:txBody>
      </p:sp>
    </p:spTree>
    <p:extLst>
      <p:ext uri="{BB962C8B-B14F-4D97-AF65-F5344CB8AC3E}">
        <p14:creationId xmlns:p14="http://schemas.microsoft.com/office/powerpoint/2010/main" val="1122264242"/>
      </p:ext>
    </p:extLst>
  </p:cSld>
  <p:clrMapOvr>
    <a:masterClrMapping/>
  </p:clrMapOvr>
  <p:transition spd="med" advClick="0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53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332" name="Rectangle 4"/>
          <p:cNvSpPr>
            <a:spLocks noChangeArrowheads="1"/>
          </p:cNvSpPr>
          <p:nvPr/>
        </p:nvSpPr>
        <p:spPr bwMode="auto">
          <a:xfrm>
            <a:off x="1524000" y="381000"/>
            <a:ext cx="9144000" cy="1066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9pPr>
          </a:lstStyle>
          <a:p>
            <a:r>
              <a:rPr lang="zh-TW" altLang="zh-TW" sz="5400" b="1" dirty="0">
                <a:solidFill>
                  <a:schemeClr val="bg1"/>
                </a:solidFill>
                <a:latin typeface="SimHei" charset="-122"/>
                <a:ea typeface="SimHei" charset="-122"/>
              </a:rPr>
              <a:t>各 位</a:t>
            </a:r>
            <a:r>
              <a:rPr lang="en-US" altLang="zh-TW" sz="5400" b="1" dirty="0">
                <a:solidFill>
                  <a:schemeClr val="bg1"/>
                </a:solidFill>
                <a:latin typeface="SimHei" charset="-122"/>
                <a:ea typeface="SimHei" charset="-122"/>
              </a:rPr>
              <a:t> </a:t>
            </a:r>
            <a:r>
              <a:rPr lang="zh-TW" altLang="zh-TW" sz="5400" b="1" dirty="0">
                <a:solidFill>
                  <a:schemeClr val="bg1"/>
                </a:solidFill>
                <a:latin typeface="SimHei" charset="-122"/>
                <a:ea typeface="SimHei" charset="-122"/>
              </a:rPr>
              <a:t>請 留 意</a:t>
            </a:r>
            <a:endParaRPr lang="en-US" altLang="zh-TW" sz="5400" b="1" dirty="0">
              <a:solidFill>
                <a:schemeClr val="bg1"/>
              </a:solidFill>
              <a:latin typeface="SimHei" charset="-122"/>
              <a:ea typeface="SimHei" charset="-122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6DB407A8-F729-4C81-BE00-C469A8AD176F}"/>
              </a:ext>
            </a:extLst>
          </p:cNvPr>
          <p:cNvSpPr txBox="1"/>
          <p:nvPr/>
        </p:nvSpPr>
        <p:spPr>
          <a:xfrm>
            <a:off x="1524000" y="1757888"/>
            <a:ext cx="85508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400" b="1" dirty="0" smtClean="0">
                <a:latin typeface="SimHei" charset="-122"/>
                <a:ea typeface="SimHei" charset="-122"/>
              </a:rPr>
              <a:t>請</a:t>
            </a:r>
            <a:r>
              <a:rPr lang="zh-TW" alt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準時進入直播參與敬拜</a:t>
            </a:r>
            <a:r>
              <a:rPr lang="zh-TW" altLang="en-US" sz="3400" b="1" dirty="0">
                <a:latin typeface="SimHei" charset="-122"/>
                <a:ea typeface="SimHei" charset="-122"/>
              </a:rPr>
              <a:t>，並投入</a:t>
            </a:r>
            <a:r>
              <a:rPr lang="zh-TW" altLang="en-US" sz="3400" b="1" dirty="0" smtClean="0">
                <a:latin typeface="SimHei" charset="-122"/>
                <a:ea typeface="SimHei" charset="-122"/>
              </a:rPr>
              <a:t>參與每</a:t>
            </a:r>
            <a:r>
              <a:rPr lang="zh-TW" altLang="en-US" sz="3400" b="1" dirty="0">
                <a:latin typeface="SimHei" charset="-122"/>
                <a:ea typeface="SimHei" charset="-122"/>
              </a:rPr>
              <a:t>個</a:t>
            </a:r>
            <a:r>
              <a:rPr lang="zh-TW" altLang="en-US" sz="3400" b="1" dirty="0" smtClean="0">
                <a:latin typeface="SimHei" charset="-122"/>
                <a:ea typeface="SimHei" charset="-122"/>
              </a:rPr>
              <a:t>環節</a:t>
            </a:r>
            <a:r>
              <a:rPr lang="zh-TW" altLang="en-US" sz="3400" b="1" dirty="0">
                <a:latin typeface="SimHei" charset="-122"/>
                <a:ea typeface="SimHei" charset="-122"/>
              </a:rPr>
              <a:t>，</a:t>
            </a:r>
            <a:r>
              <a:rPr lang="zh-TW" altLang="en-US" sz="3400" b="1" dirty="0" smtClean="0">
                <a:latin typeface="SimHei" charset="-122"/>
                <a:ea typeface="SimHei" charset="-122"/>
              </a:rPr>
              <a:t>完成</a:t>
            </a:r>
            <a:r>
              <a:rPr lang="zh-TW" altLang="en-US" sz="3400" b="1" dirty="0">
                <a:latin typeface="SimHei" charset="-122"/>
                <a:ea typeface="SimHei" charset="-122"/>
              </a:rPr>
              <a:t>整個直播崇拜後才離開</a:t>
            </a:r>
            <a:r>
              <a:rPr lang="zh-TW" altLang="en-US" sz="3400" b="1" dirty="0" smtClean="0">
                <a:latin typeface="SimHei" charset="-122"/>
                <a:ea typeface="SimHei" charset="-122"/>
              </a:rPr>
              <a:t>，為尊重 上帝。</a:t>
            </a:r>
            <a:endParaRPr lang="en-US" altLang="zh-TW" sz="3400" b="1" dirty="0">
              <a:latin typeface="SimHei" charset="-122"/>
              <a:ea typeface="SimHei" charset="-122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3400" b="1" dirty="0">
                <a:latin typeface="SimHei" charset="-122"/>
                <a:ea typeface="SimHei" charset="-122"/>
              </a:rPr>
              <a:t>在直播崇拜中的</a:t>
            </a:r>
            <a:r>
              <a:rPr lang="zh-TW" altLang="en-US" sz="3400" b="1" dirty="0">
                <a:solidFill>
                  <a:srgbClr val="FE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收奉獻環節</a:t>
            </a:r>
            <a:r>
              <a:rPr lang="zh-TW" altLang="en-US" sz="3400" b="1" dirty="0">
                <a:latin typeface="SimHei" charset="-122"/>
                <a:ea typeface="SimHei" charset="-122"/>
              </a:rPr>
              <a:t>，個人可以把</a:t>
            </a:r>
            <a:r>
              <a:rPr lang="zh-TW" altLang="en-US" sz="3400" b="1" dirty="0">
                <a:solidFill>
                  <a:srgbClr val="FE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獻金放在信封內</a:t>
            </a:r>
            <a:r>
              <a:rPr lang="zh-TW" altLang="en-US" sz="3400" b="1" dirty="0">
                <a:latin typeface="SimHei" charset="-122"/>
                <a:ea typeface="SimHei" charset="-122"/>
              </a:rPr>
              <a:t>，喻意分別為聖，</a:t>
            </a:r>
            <a:r>
              <a:rPr lang="zh-TW" altLang="en-US" sz="3400" b="1" dirty="0">
                <a:solidFill>
                  <a:srgbClr val="FE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待回教會再作奉獻</a:t>
            </a:r>
            <a:r>
              <a:rPr lang="zh-TW" altLang="en-US" sz="3400" b="1" dirty="0">
                <a:latin typeface="SimHei" charset="-122"/>
                <a:ea typeface="SimHei" charset="-122"/>
              </a:rPr>
              <a:t>。</a:t>
            </a:r>
            <a:endParaRPr lang="en-US" altLang="zh-TW" sz="3400" b="1" dirty="0">
              <a:latin typeface="SimHei" charset="-122"/>
              <a:ea typeface="SimHei" charset="-122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3400" b="1" dirty="0">
                <a:latin typeface="SimHei" charset="-122"/>
                <a:ea typeface="SimHei" charset="-122"/>
              </a:rPr>
              <a:t>直播崇拜之</a:t>
            </a:r>
            <a:r>
              <a:rPr lang="zh-TW" altLang="en-US" sz="34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charset="-122"/>
                <a:ea typeface="SimHei" charset="-122"/>
              </a:rPr>
              <a:t>錄影將不會作存檔記錄</a:t>
            </a:r>
            <a:r>
              <a:rPr lang="zh-TW" altLang="en-US" sz="3400" b="1" dirty="0">
                <a:latin typeface="SimHei" charset="-122"/>
                <a:ea typeface="SimHei" charset="-122"/>
              </a:rPr>
              <a:t>。</a:t>
            </a:r>
            <a:endParaRPr lang="en-US" altLang="zh-TW" sz="3400" b="1" dirty="0">
              <a:latin typeface="SimHei" charset="-122"/>
              <a:ea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5634130"/>
      </p:ext>
    </p:extLst>
  </p:cSld>
  <p:clrMapOvr>
    <a:masterClrMapping/>
  </p:clrMapOvr>
  <p:transition spd="med" advClick="0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53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9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859" y="592096"/>
            <a:ext cx="10512407" cy="598067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HK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17/2-</a:t>
            </a:r>
            <a:r>
              <a:rPr lang="zh-TW" altLang="zh-HK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如何</a:t>
            </a:r>
            <a:r>
              <a:rPr lang="zh-TW" altLang="zh-HK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與兒童</a:t>
            </a:r>
            <a:r>
              <a:rPr lang="zh-TW" altLang="zh-HK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同行</a:t>
            </a:r>
            <a:r>
              <a:rPr lang="en-US" altLang="zh-TW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已舉行</a:t>
            </a:r>
            <a:r>
              <a:rPr lang="en-US" altLang="zh-TW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en-US" altLang="zh-TW" sz="4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TW" sz="4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TW" sz="4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       </a:t>
            </a:r>
            <a:r>
              <a:rPr lang="en-US" altLang="zh-HK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24/2-</a:t>
            </a:r>
            <a:r>
              <a:rPr lang="zh-TW" altLang="zh-HK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如何</a:t>
            </a:r>
            <a:r>
              <a:rPr lang="zh-TW" altLang="zh-HK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多姿多采的</a:t>
            </a:r>
            <a:r>
              <a:rPr lang="zh-TW" altLang="zh-HK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教學</a:t>
            </a:r>
            <a: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已舉行</a:t>
            </a:r>
            <a: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zh-HK" sz="48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zh-TW" altLang="zh-HK" sz="48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HK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3/3-</a:t>
            </a:r>
            <a:r>
              <a:rPr lang="zh-TW" altLang="zh-HK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如何</a:t>
            </a:r>
            <a:r>
              <a:rPr lang="zh-TW" altLang="zh-HK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讓孩童投入敬</a:t>
            </a:r>
            <a:r>
              <a:rPr lang="zh-TW" altLang="zh-HK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拜</a:t>
            </a:r>
            <a:r>
              <a:rPr lang="en-US" altLang="zh-TW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已舉行</a:t>
            </a:r>
            <a:r>
              <a:rPr lang="en-US" altLang="zh-TW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br>
              <a:rPr lang="en-US" altLang="zh-TW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TW" sz="4800" b="1" dirty="0" smtClean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          </a:t>
            </a:r>
            <a:r>
              <a:rPr lang="en-US" altLang="zh-HK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10/3-</a:t>
            </a:r>
            <a:r>
              <a:rPr lang="zh-TW" altLang="zh-HK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如何</a:t>
            </a:r>
            <a:r>
              <a:rPr lang="zh-TW" altLang="zh-HK" sz="4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在遊戲中認識</a:t>
            </a:r>
            <a:r>
              <a:rPr lang="zh-TW" altLang="zh-HK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神</a:t>
            </a:r>
            <a:r>
              <a:rPr lang="en-US" altLang="zh-TW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TW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zh-TW" altLang="zh-HK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時間</a:t>
            </a:r>
            <a:r>
              <a:rPr lang="en-US" altLang="zh-TW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zh-HK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：晚上</a:t>
            </a:r>
            <a:r>
              <a:rPr lang="en-US" altLang="zh-TW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HK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8:00-9:00 </a:t>
            </a:r>
            <a:r>
              <a:rPr lang="en-US" altLang="zh-TW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zh-HK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視像</a:t>
            </a:r>
            <a:r>
              <a:rPr lang="en-US" altLang="zh-TW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br>
              <a:rPr lang="en-US" altLang="zh-TW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教師 ：花花老師</a:t>
            </a:r>
            <a:r>
              <a:rPr lang="zh-TW" altLang="zh-HK" sz="40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zh-TW" altLang="zh-HK" sz="40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歡迎對兒童服侍有興趣兄姊報名參與</a:t>
            </a:r>
            <a:r>
              <a:rPr lang="en-US" altLang="zh-TW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zh-HK" sz="40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請已報名兄姊依時出席</a:t>
            </a:r>
            <a:endParaRPr lang="zh-HK" altLang="en-US" sz="40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420894" y="411891"/>
            <a:ext cx="7350211" cy="13674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兒童導師訓練課程 </a:t>
            </a:r>
            <a:r>
              <a:rPr lang="en-US" altLang="zh-TW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: </a:t>
            </a:r>
            <a:endParaRPr lang="zh-HK" altLang="en-US" sz="6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26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Bar dir="vert"/>
      </p:transition>
    </mc:Choice>
    <mc:Fallback xmlns="">
      <p:transition spd="slow" advClick="0" advTm="10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759" y="-326571"/>
            <a:ext cx="6794241" cy="4030824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疫</a:t>
            </a:r>
            <a:r>
              <a:rPr lang="zh-TW" alt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情未</a:t>
            </a:r>
            <a:r>
              <a:rPr lang="zh-TW" alt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退</a:t>
            </a:r>
            <a:r>
              <a:rPr lang="en-US" altLang="zh-TW" sz="48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TW" sz="4800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8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可回教</a:t>
            </a:r>
            <a:r>
              <a:rPr lang="zh-TW" altLang="en-US" sz="4800" dirty="0">
                <a:latin typeface="SimHei" panose="02010609060101010101" pitchFamily="49" charset="-122"/>
                <a:ea typeface="SimHei" panose="02010609060101010101" pitchFamily="49" charset="-122"/>
              </a:rPr>
              <a:t>會</a:t>
            </a:r>
            <a:r>
              <a:rPr lang="zh-TW" altLang="en-US" sz="48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領取聖餐</a:t>
            </a:r>
            <a:r>
              <a:rPr lang="zh-TW" altLang="en-US" sz="4800" dirty="0" smtClean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套裝</a:t>
            </a:r>
            <a:r>
              <a:rPr lang="en-US" altLang="zh-TW" sz="4800" dirty="0" smtClean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TW" sz="4800" dirty="0" smtClean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TW" sz="48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TW" sz="48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請與</a:t>
            </a:r>
            <a:r>
              <a:rPr lang="zh-TW" altLang="en-US" dirty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本堂同</a:t>
            </a:r>
            <a:r>
              <a:rPr lang="zh-TW" altLang="en-US" dirty="0" smtClean="0">
                <a:solidFill>
                  <a:srgbClr val="7030A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工幹事聯絡</a:t>
            </a:r>
            <a:endParaRPr lang="zh-HK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7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over/>
      </p:transition>
    </mc:Choice>
    <mc:Fallback xmlns="">
      <p:transition spd="slow" advClick="0" advTm="10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19"/>
            <a:ext cx="12192000" cy="687471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39046" cy="2483583"/>
          </a:xfrm>
        </p:spPr>
        <p:txBody>
          <a:bodyPr>
            <a:noAutofit/>
          </a:bodyPr>
          <a:lstStyle/>
          <a:p>
            <a:pPr algn="ctr"/>
            <a:r>
              <a:rPr lang="en-US" altLang="zh-HK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2021</a:t>
            </a:r>
            <a:r>
              <a:rPr lang="zh-TW" altLang="zh-HK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年復活節聯合直播崇拜暨第</a:t>
            </a:r>
            <a:r>
              <a:rPr lang="en-US" altLang="zh-HK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75</a:t>
            </a:r>
            <a:r>
              <a:rPr lang="zh-TW" altLang="zh-HK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屆浸禮</a:t>
            </a:r>
            <a:endParaRPr lang="zh-HK" alt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2801" y="2975694"/>
            <a:ext cx="71390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6000" b="1" kern="100" spc="-4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4/4(</a:t>
            </a:r>
            <a:r>
              <a:rPr lang="zh-TW" altLang="zh-HK" sz="6000" b="1" kern="100" spc="-4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微軟正黑體" panose="020B0604030504040204" pitchFamily="34" charset="-120"/>
              </a:rPr>
              <a:t>主日</a:t>
            </a:r>
            <a:r>
              <a:rPr lang="en-US" altLang="zh-HK" sz="6000" b="1" kern="100" spc="-4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TW" altLang="zh-HK" sz="6000" b="1" kern="100" spc="-4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微軟正黑體" panose="020B0604030504040204" pitchFamily="34" charset="-120"/>
              </a:rPr>
              <a:t>上午</a:t>
            </a:r>
            <a:r>
              <a:rPr lang="en-US" altLang="zh-HK" sz="6000" b="1" kern="100" spc="-4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11:00</a:t>
            </a:r>
            <a:endParaRPr lang="zh-HK" altLang="en-US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44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82" y="0"/>
            <a:ext cx="867844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491820">
            <a:off x="9808255" y="430569"/>
            <a:ext cx="2106096" cy="1056189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月金句</a:t>
            </a:r>
            <a:endParaRPr lang="zh-HK" altLang="en-US" sz="4000" b="1" dirty="0">
              <a:solidFill>
                <a:schemeClr val="accent6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8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7483</TotalTime>
  <Words>439</Words>
  <Application>Microsoft Office PowerPoint</Application>
  <PresentationFormat>寬螢幕</PresentationFormat>
  <Paragraphs>64</Paragraphs>
  <Slides>12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SimHei</vt:lpstr>
      <vt:lpstr>王漢宗細黑體繁</vt:lpstr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講題:虛心的人有福</vt:lpstr>
      <vt:lpstr>新界神召會元朗堂  主日崇拜</vt:lpstr>
      <vt:lpstr>疫情期間 我們未能一同參與崇拜， 敬拜是超越地域界限， 讓我們於崇拜直播期間能專心， 可在家中安靜的空間，預留時間分別為聖， 同步參與網上直播崇拜， 在各自空間裏同心同聲同感一靈， 以心靈和誠實敬拜 上帝。</vt:lpstr>
      <vt:lpstr>PowerPoint 簡報</vt:lpstr>
      <vt:lpstr>PowerPoint 簡報</vt:lpstr>
      <vt:lpstr> 17/2-如何與兒童同行(已舉行)        24/2-如何多姿多采的教學(已舉行) 3/3-如何讓孩童投入敬拜(已舉行)               10/3-如何在遊戲中認識神  時間 ：晚上 8:00-9:00 (視像) 教師 ：花花老師 歡迎對兒童服侍有興趣兄姊報名參與 請已報名兄姊依時出席</vt:lpstr>
      <vt:lpstr>疫情未退 可回教會領取聖餐套裝  請與本堂同工幹事聯絡</vt:lpstr>
      <vt:lpstr>2021年復活節聯合直播崇拜暨第75屆浸禮</vt:lpstr>
      <vt:lpstr>3月金句</vt:lpstr>
      <vt:lpstr>每日會主</vt:lpstr>
      <vt:lpstr>逢週一，三，五 上午8:15-9:00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感恩主日</dc:title>
  <dc:creator>Pearl-PC</dc:creator>
  <cp:lastModifiedBy>Pearl-PC</cp:lastModifiedBy>
  <cp:revision>171</cp:revision>
  <dcterms:created xsi:type="dcterms:W3CDTF">2020-12-04T08:33:57Z</dcterms:created>
  <dcterms:modified xsi:type="dcterms:W3CDTF">2021-03-05T07:02:08Z</dcterms:modified>
</cp:coreProperties>
</file>